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6AA33-2ABA-4DBC-AB83-B524B0F0A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E27052-A395-4320-8F17-ED19517F0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522604-A3CE-4E62-8C1D-FE5D297D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B03E09-E345-4D40-BAD1-9C3468BF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0B25A9-2394-4DA0-A18E-C106EFEC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31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4F461-81B1-477C-A2DE-6FB605F0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727160-54E1-4A7F-83CE-EE9A4F165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B023E-412D-44FE-BB38-313227AC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48D11-F680-45F1-933D-BDFCD90E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5E3924-7988-4DA0-BA61-5994312C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23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78E5F1-5FBC-453B-A960-1813EF782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5A2230-25BD-4D94-9116-FBB8924A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DB592C-1E09-4DFD-844C-B8682B69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2DB01A-4995-48AE-92C3-98B2ABA9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21D58-098D-4EA3-A3B7-3484922B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39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6E909-EEF9-44D4-BD80-F9E19288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B86010-DE69-4C41-882D-1DEC0570A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278041-CE0E-4E11-81B9-92099486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155EF1-D31E-4F59-B51B-9149D7A9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11B405-2F7B-4FD1-AC59-7EAE2B67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28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5D7AE-9FB7-4FA3-961B-11C6A7194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342BF-EA78-43B6-B0D3-6A386328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1C83B1-35EC-4278-868A-CE8D8968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85DB4-6D46-44CE-8C96-EE33C7D6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C36EE0-0591-4988-AE40-DA3B7692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94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765C2-7D15-4888-9D4C-871D73FF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836291-FFFB-46C4-9A0C-770D025E7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461C60-395C-4F13-8945-CAD4D4C7B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6A69B1-22FF-42ED-AC38-CC5EB8DD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183F7-AD59-4EB9-8A43-17DBA22D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06BCCA-841E-411D-895C-B3A817D6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36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30E39-4265-4EBD-BB95-712FF2BA6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20506B-092D-4DA6-BAE7-7FD83CD24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16BA2-8333-487B-9727-2F39AF1F1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4184D8-F00E-4DFA-87B3-64FA0FDD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90FD5AF-D89B-4C86-B578-722D1398E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A6BA2C-51B4-495F-A309-6AC1807B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6A914B-5D08-47BE-915E-8A9A2A27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4B68A9-E691-4D48-847B-43435712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90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41BE7-55E2-4C1F-B6B0-C37CC8CF9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F780B2-4EC2-48CB-9DD9-413A0818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7197AE-B4E9-4CFA-9D31-8EC282C6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4E03D3-2FAA-4456-B233-44795532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0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C0C757-C329-4C05-B353-88063D55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9B7879-88BB-489A-B4FA-06C55ACE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61686B-AFFC-4FFA-AD49-8CCD78B3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75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11067-72F0-4E45-8117-6074C051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9953B3-A2B7-4FB1-A984-0BE8213C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A39E64-88A1-4A04-8D50-08080B0BE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9DB35F-D05D-4332-AAE7-3C596FA5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BAE16F-928E-4AB2-90C9-0F25D2BD5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EB5CBE-B2C3-4A3A-A049-686AEA4D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60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2BDDF-71DD-4C57-B391-8EB62B05F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BB72BE-13E7-4438-A610-7BCD81C56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C6E825-0555-489B-B169-997BB8FC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5354AD-10BD-4DE2-AB9E-B7556C6F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12724B-1E32-4C71-9727-0345D582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BA6823-A6D3-4BC8-AEA6-004F9C79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9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12C164-B67A-4F56-9455-250F337B2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C8E197-BB05-4BCD-9E38-879EC05CA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72FFB3-7EF8-4015-94B2-B3CD52068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65AC-7C74-498C-958C-61DF722FA0C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667D1E-F095-42D8-A528-5C83A990B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41F46-881C-4263-8367-4D78362C4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2D74-C860-443E-89DA-293C3A1F5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65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D1E47-D776-43F6-ADB6-ED7A9AA95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E81D19-1665-4952-A928-0A33E4D5DB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C86E822-B846-4510-8E24-9A53DAE6F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248" y="0"/>
            <a:ext cx="1236924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1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96907-BDE4-43D9-BB28-F7A9A43F7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76F1E04-F0FC-42E1-B93C-F0B20A120C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65" y="-22066"/>
            <a:ext cx="12232265" cy="6880066"/>
          </a:xfrm>
        </p:spPr>
      </p:pic>
    </p:spTree>
    <p:extLst>
      <p:ext uri="{BB962C8B-B14F-4D97-AF65-F5344CB8AC3E}">
        <p14:creationId xmlns:p14="http://schemas.microsoft.com/office/powerpoint/2010/main" val="42555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C949C-BA2B-4BCF-BD10-7772214F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6490A6C-B4EF-4234-9BB1-8749AACC8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10" y="45720"/>
            <a:ext cx="9022080" cy="6766560"/>
          </a:xfrm>
        </p:spPr>
      </p:pic>
    </p:spTree>
    <p:extLst>
      <p:ext uri="{BB962C8B-B14F-4D97-AF65-F5344CB8AC3E}">
        <p14:creationId xmlns:p14="http://schemas.microsoft.com/office/powerpoint/2010/main" val="237424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460AB-E036-4D18-AF28-2E3102C3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11A64CA-EA66-4740-947A-33BBD64D9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40" y="0"/>
            <a:ext cx="9144001" cy="6858000"/>
          </a:xfrm>
        </p:spPr>
      </p:pic>
    </p:spTree>
    <p:extLst>
      <p:ext uri="{BB962C8B-B14F-4D97-AF65-F5344CB8AC3E}">
        <p14:creationId xmlns:p14="http://schemas.microsoft.com/office/powerpoint/2010/main" val="2369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2850B-09D0-487A-A656-35BCA02A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FB98C56-758C-4A32-A5E5-30A9E463C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7" y="204394"/>
            <a:ext cx="8871474" cy="6653605"/>
          </a:xfrm>
        </p:spPr>
      </p:pic>
    </p:spTree>
    <p:extLst>
      <p:ext uri="{BB962C8B-B14F-4D97-AF65-F5344CB8AC3E}">
        <p14:creationId xmlns:p14="http://schemas.microsoft.com/office/powerpoint/2010/main" val="371629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764AF-E699-4F4A-902D-466EC300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B16670C4-648F-414B-A344-3C71231C5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36" y="365124"/>
            <a:ext cx="8648128" cy="6492875"/>
          </a:xfrm>
        </p:spPr>
      </p:pic>
    </p:spTree>
    <p:extLst>
      <p:ext uri="{BB962C8B-B14F-4D97-AF65-F5344CB8AC3E}">
        <p14:creationId xmlns:p14="http://schemas.microsoft.com/office/powerpoint/2010/main" val="261964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7A1B5-DE9C-4F85-B4B3-101134CB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79150FC0-8265-4F2B-8B36-A1524BDC6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36" y="365124"/>
            <a:ext cx="8648128" cy="6492875"/>
          </a:xfrm>
        </p:spPr>
      </p:pic>
    </p:spTree>
    <p:extLst>
      <p:ext uri="{BB962C8B-B14F-4D97-AF65-F5344CB8AC3E}">
        <p14:creationId xmlns:p14="http://schemas.microsoft.com/office/powerpoint/2010/main" val="1003494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perez</dc:creator>
  <cp:lastModifiedBy>carmen perez</cp:lastModifiedBy>
  <cp:revision>5</cp:revision>
  <dcterms:created xsi:type="dcterms:W3CDTF">2020-05-17T11:13:22Z</dcterms:created>
  <dcterms:modified xsi:type="dcterms:W3CDTF">2020-05-22T09:13:54Z</dcterms:modified>
</cp:coreProperties>
</file>